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3E70-A763-FF4E-93C0-32CC5FCB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92815-4310-BD47-958D-3DC59462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D4D-A4FE-204D-B9F8-F880CF3D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A2EAC-D7BC-5648-81F2-B1EFDF0F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323A4-B548-8141-8ED1-C4B9B685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2FAB-9AFE-A249-8D23-AA8C1073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5F6C5-4513-9942-8A54-CBFEF7EAD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3577E-5888-4B40-A1A3-1D799FDA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20ED4-FF30-3A4D-9357-62150C61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6BC2-417A-2C4B-BABF-4812D5D5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8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EB45E-EEFC-8948-8AFE-3BD1EBDD9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9F2D-886C-B147-AD16-C09424EBE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11B5A-6F50-A94C-B874-5F353BD1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49C0-9596-5F4E-8FE9-04FAA440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642C-510F-5F4D-8F3A-769F7DC8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9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15D7-F4DA-4746-A1BF-0D57C129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4DAB-CAF5-3C41-B60D-4C349051B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B2952-E7C7-5D48-8AD2-F1F1778E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335D-C850-A845-A3E0-18FE04BE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AA64F-61CF-F140-A467-535D512E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7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E60-F9DF-0445-80A4-A9EE8AE9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7FD7-31CB-6149-94F0-7B65BED4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1D3A-7886-B948-A2F2-77903CF3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EC4B0-C15C-8040-976A-7689F2C2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4DFB6-4D02-0340-BE4F-6C3C6AA7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C19E-9507-274F-8052-EF1F1BFD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9C89-9D70-3747-90B6-FF3758E2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7925E-5C63-D84B-AD8E-B88A84E4E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5E44A-5198-7649-874D-4D9796E6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CEBA3-702E-104E-8617-EFAAE20A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87663-EC7F-7743-8F77-951D6C99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5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E446-8B56-3549-985A-6947F92F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7E944-DA42-C54E-A496-FDA1FC9C0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8DF38-3AC6-3B4A-9D5F-B988D86F1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9B45E-0D90-FB4A-8950-6DA4BD8C7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9A0FA-296E-9842-8A22-1DD8F2817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8DDAD-D0F6-7E4F-A5FD-F4732F93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71953-7BED-AF43-914F-1AB3A485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1E86A-BCC4-174C-A315-6974D31E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41AF-8F09-6549-8E9A-ECC5856D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BABA6-5E4D-A043-A854-8D86BBA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C2DC3-FFDE-A045-B47E-2A6B4747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0EA24-4A97-AF4D-A696-D3FB021D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57CD5-65FC-3348-A3DC-FFB1BC2D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389A8-6B76-B146-A70A-8AC1EE8D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AA05F-F05A-F744-A06C-EF31AF28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EEE9-A407-F740-A79C-08122019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AA83-4BCF-F143-A715-70EB819F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513AC-A668-BF4F-9A01-529C4221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27019-D249-9A46-9C83-B6CF3392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B52EA-922C-0648-8F32-E1DDE86E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1645E-EA4B-AC45-8A7C-C291B008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5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A320-7C4A-1C45-848A-12DAE567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6AF7C-D40F-1145-A8A0-D2F44DEB5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90D31-BAED-A946-8BC0-CA05862FF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3D317-2A3F-914F-BE69-2F122BEB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CD940-FB75-7A45-8290-FE4A843E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AABA-C930-784D-9917-BE29E6EA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A52F4-8264-464F-9D7B-6D286DDB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5BFC-659C-2C4F-873F-6ACB1D560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43A0-DEF1-A047-A627-6BBC7C813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D614-7945-B944-893C-BBC06598759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45CE-5FDE-6B43-8EB2-54447691A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577C7-7B15-1942-B920-C25F862CB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7609-DEE2-B543-9057-4F720CDA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s://signin.acellus.com/SignIn/" TargetMode="External"/><Relationship Id="rId26" Type="http://schemas.openxmlformats.org/officeDocument/2006/relationships/hyperlink" Target="https://clever.com/oauth/authorize?channel=clever&amp;client_id=4c63c1cf623dce82caac&amp;confirmed=true&amp;district_id=5bca71a2d2512c0001c84c17&amp;redirect_uri=https%3A%2F%2Fclever.com%2Fin%2Fauth_callback&amp;response_type=code&amp;state=04e0511304d037122c44a6af4897125ccb717a823cf6c6c81e3697b04ba57af9" TargetMode="External"/><Relationship Id="rId3" Type="http://schemas.openxmlformats.org/officeDocument/2006/relationships/hyperlink" Target="https://esp.brainpop.com/" TargetMode="External"/><Relationship Id="rId21" Type="http://schemas.openxmlformats.org/officeDocument/2006/relationships/image" Target="../media/image13.png"/><Relationship Id="rId34" Type="http://schemas.openxmlformats.org/officeDocument/2006/relationships/hyperlink" Target="https://kahoot.com/" TargetMode="External"/><Relationship Id="rId7" Type="http://schemas.openxmlformats.org/officeDocument/2006/relationships/hyperlink" Target="https://translate.google.com/#view=home&amp;op=translate&amp;sl=es&amp;tl=en" TargetMode="External"/><Relationship Id="rId12" Type="http://schemas.openxmlformats.org/officeDocument/2006/relationships/hyperlink" Target="https://www.youtube.com/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hyperlink" Target="https://us02web.zoom.us/j/3498522485?pwd=L0RFWDlZUEg5czFWYzZIS2lZRU5iUT09" TargetMode="External"/><Relationship Id="rId20" Type="http://schemas.openxmlformats.org/officeDocument/2006/relationships/hyperlink" Target="https://www.hempsteadschools.org/" TargetMode="Externa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24" Type="http://schemas.openxmlformats.org/officeDocument/2006/relationships/hyperlink" Target="https://www.microsoft.com/en-us/microsoft-365/microsoft-teams/log-in" TargetMode="External"/><Relationship Id="rId32" Type="http://schemas.openxmlformats.org/officeDocument/2006/relationships/hyperlink" Target="https://quizlet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mailto:kguevara@hempsteadschools.org" TargetMode="External"/><Relationship Id="rId23" Type="http://schemas.openxmlformats.org/officeDocument/2006/relationships/image" Target="../media/image14.png"/><Relationship Id="rId28" Type="http://schemas.openxmlformats.org/officeDocument/2006/relationships/hyperlink" Target="https://www.duolingo.com/welcome" TargetMode="External"/><Relationship Id="rId36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2.jpeg"/><Relationship Id="rId31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hyperlink" Target="https://app.schoology.com/login" TargetMode="External"/><Relationship Id="rId27" Type="http://schemas.openxmlformats.org/officeDocument/2006/relationships/image" Target="../media/image16.jpeg"/><Relationship Id="rId30" Type="http://schemas.openxmlformats.org/officeDocument/2006/relationships/hyperlink" Target="https://www.readinga-z.com/" TargetMode="External"/><Relationship Id="rId35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vase of flowers on a table&#10;&#10;Description automatically generated">
            <a:extLst>
              <a:ext uri="{FF2B5EF4-FFF2-40B4-BE49-F238E27FC236}">
                <a16:creationId xmlns:a16="http://schemas.microsoft.com/office/drawing/2014/main" id="{F96BF82C-5717-4F5B-9909-4DCD71F3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40" y="-34186"/>
            <a:ext cx="12244680" cy="6888742"/>
          </a:xfrm>
          <a:prstGeom prst="rect">
            <a:avLst/>
          </a:prstGeom>
        </p:spPr>
      </p:pic>
      <p:pic>
        <p:nvPicPr>
          <p:cNvPr id="14" name="Picture 14" descr="A picture containing 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09570B9-3147-4FB6-8B7C-60035AFF7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83" y="4463457"/>
            <a:ext cx="956033" cy="678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35DA1-3CCE-5442-AC39-2E2423123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09" y="138068"/>
            <a:ext cx="5988858" cy="8922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752FCF-5FFD-1C4F-809A-6B50629F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1" y="-42523"/>
            <a:ext cx="761973" cy="7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  <a:extLst>
              <a:ext uri="{FF2B5EF4-FFF2-40B4-BE49-F238E27FC236}">
                <a16:creationId xmlns:a16="http://schemas.microsoft.com/office/drawing/2014/main" id="{ADE688A8-A899-4F44-98D2-7227677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03" y="986710"/>
            <a:ext cx="1304645" cy="10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EA8A68-6EA5-D748-B163-743073FF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79" y="116825"/>
            <a:ext cx="1055150" cy="8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F8AC420-E813-F547-9772-A270CC3A6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0" b="51425"/>
          <a:stretch/>
        </p:blipFill>
        <p:spPr bwMode="auto">
          <a:xfrm>
            <a:off x="4021873" y="1220613"/>
            <a:ext cx="4148253" cy="7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46BCDC0-6106-0041-9E80-A76CC0B7E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2" t="50000" r="1163" b="2444"/>
          <a:stretch/>
        </p:blipFill>
        <p:spPr bwMode="auto">
          <a:xfrm>
            <a:off x="1427603" y="2053262"/>
            <a:ext cx="1179325" cy="10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Logo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A73FC7D6-03F2-2F4E-841C-55AC696A3F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1483" y="4429919"/>
            <a:ext cx="991563" cy="7453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7160F5-D308-5047-A6DB-AB57FA0926E1}"/>
              </a:ext>
            </a:extLst>
          </p:cNvPr>
          <p:cNvSpPr/>
          <p:nvPr/>
        </p:nvSpPr>
        <p:spPr>
          <a:xfrm>
            <a:off x="3481263" y="1915115"/>
            <a:ext cx="52294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¡</a:t>
            </a:r>
            <a:r>
              <a:rPr lang="en-US" sz="2400" b="1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Bienvenidos</a:t>
            </a:r>
            <a:r>
              <a:rPr lang="en-US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 a la </a:t>
            </a:r>
            <a:r>
              <a:rPr lang="en-US" sz="2400" b="1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clase</a:t>
            </a:r>
            <a:r>
              <a:rPr lang="en-US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 de </a:t>
            </a:r>
            <a:r>
              <a:rPr lang="en-US" sz="2400" b="1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español</a:t>
            </a:r>
            <a:r>
              <a:rPr lang="en-US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 con la Sra. Guevara!</a:t>
            </a:r>
          </a:p>
          <a:p>
            <a:pPr algn="ctr"/>
            <a:endParaRPr lang="en-US" sz="1000" b="1" dirty="0">
              <a:latin typeface="Comic Sans MS" panose="030F0902030302020204" pitchFamily="66" charset="0"/>
            </a:endParaRPr>
          </a:p>
          <a:p>
            <a:r>
              <a:rPr lang="en-US" sz="2400" b="1" dirty="0" err="1">
                <a:latin typeface="Comic Sans MS" panose="030F0902030302020204" pitchFamily="66" charset="0"/>
              </a:rPr>
              <a:t>Encuentra</a:t>
            </a:r>
            <a:r>
              <a:rPr lang="en-US" sz="2400" b="1" dirty="0"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latin typeface="Comic Sans MS" panose="030F0902030302020204" pitchFamily="66" charset="0"/>
              </a:rPr>
              <a:t>nuestro</a:t>
            </a:r>
            <a:r>
              <a:rPr lang="en-US" sz="2400" b="1" dirty="0"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latin typeface="Comic Sans MS" panose="030F0902030302020204" pitchFamily="66" charset="0"/>
              </a:rPr>
              <a:t>trabajo</a:t>
            </a:r>
            <a:r>
              <a:rPr lang="en-US" sz="2400" b="1" dirty="0">
                <a:latin typeface="Comic Sans MS" panose="030F0902030302020204" pitchFamily="66" charset="0"/>
              </a:rPr>
              <a:t>:</a:t>
            </a:r>
          </a:p>
          <a:p>
            <a:r>
              <a:rPr lang="en-US" sz="2400" b="1" dirty="0">
                <a:latin typeface="Comic Sans MS" panose="030F0902030302020204" pitchFamily="66" charset="0"/>
              </a:rPr>
              <a:t>Nos </a:t>
            </a:r>
            <a:r>
              <a:rPr lang="en-US" sz="2400" b="1" dirty="0" err="1">
                <a:latin typeface="Comic Sans MS" panose="030F0902030302020204" pitchFamily="66" charset="0"/>
              </a:rPr>
              <a:t>reunimos</a:t>
            </a:r>
            <a:r>
              <a:rPr lang="en-US" sz="2400" b="1" dirty="0"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latin typeface="Comic Sans MS" panose="030F0902030302020204" pitchFamily="66" charset="0"/>
              </a:rPr>
              <a:t>en</a:t>
            </a:r>
            <a:r>
              <a:rPr lang="en-US" sz="2400" b="1" dirty="0">
                <a:latin typeface="Comic Sans MS" panose="030F0902030302020204" pitchFamily="66" charset="0"/>
              </a:rPr>
              <a:t>: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8C9FDB0C-C2AD-7A4D-BDC9-0FB0E6C30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42" y="3655489"/>
            <a:ext cx="605433" cy="6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F8C08C-388B-534F-939A-AEFE5221AD87}"/>
              </a:ext>
            </a:extLst>
          </p:cNvPr>
          <p:cNvSpPr txBox="1"/>
          <p:nvPr/>
        </p:nvSpPr>
        <p:spPr>
          <a:xfrm>
            <a:off x="4993875" y="3710397"/>
            <a:ext cx="385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15"/>
              </a:rPr>
              <a:t>kguevara@hempsteadschools.org</a:t>
            </a:r>
            <a:r>
              <a:rPr lang="en-US" sz="1600" dirty="0"/>
              <a:t> </a:t>
            </a:r>
          </a:p>
        </p:txBody>
      </p:sp>
      <p:pic>
        <p:nvPicPr>
          <p:cNvPr id="1040" name="Picture 16">
            <a:hlinkClick r:id="rId16"/>
            <a:extLst>
              <a:ext uri="{FF2B5EF4-FFF2-40B4-BE49-F238E27FC236}">
                <a16:creationId xmlns:a16="http://schemas.microsoft.com/office/drawing/2014/main" id="{E78A6573-7B64-204C-AD93-2C3D1B5E7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5" b="28677"/>
          <a:stretch/>
        </p:blipFill>
        <p:spPr bwMode="auto">
          <a:xfrm>
            <a:off x="6192686" y="3255907"/>
            <a:ext cx="1238602" cy="4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picture containing text, container, blue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818EE28C-272D-6A41-A2B1-F93F2B1346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20320" y="3119813"/>
            <a:ext cx="1179325" cy="107135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Picture 27" descr="A picture containing logo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9C2A27E2-2273-1646-8B16-ABCFC645EC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23335" y="650744"/>
            <a:ext cx="626957" cy="64322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A0E94E7A-22B2-1D44-B9A1-F953F440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67" y="2695732"/>
            <a:ext cx="729295" cy="7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con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D5137DAF-97CB-A84D-8F46-48D32C6972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19509" y="2705888"/>
            <a:ext cx="668478" cy="621475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0BBDFE2A-D973-BC4D-96D4-79C8A34982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4153" y="2037074"/>
            <a:ext cx="1151626" cy="979552"/>
          </a:xfrm>
          <a:prstGeom prst="rect">
            <a:avLst/>
          </a:prstGeom>
        </p:spPr>
      </p:pic>
      <p:pic>
        <p:nvPicPr>
          <p:cNvPr id="33" name="Picture 15" descr="Graphical user interface, application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29724E57-AF74-A747-8CC8-0B400DD9803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047896" y="632183"/>
            <a:ext cx="642756" cy="652217"/>
          </a:xfrm>
          <a:prstGeom prst="rect">
            <a:avLst/>
          </a:prstGeom>
        </p:spPr>
      </p:pic>
      <p:pic>
        <p:nvPicPr>
          <p:cNvPr id="1042" name="Picture 18" descr="Reading A-Z: The online reading program with downloadable books to print  and assemble | Reading A-Z">
            <a:hlinkClick r:id="rId30"/>
            <a:extLst>
              <a:ext uri="{FF2B5EF4-FFF2-40B4-BE49-F238E27FC236}">
                <a16:creationId xmlns:a16="http://schemas.microsoft.com/office/drawing/2014/main" id="{54BEBE16-F4E3-214D-B2E1-3D69E44EC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35" y="1625443"/>
            <a:ext cx="1143494" cy="3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ASL Recommended Apps: Quizlet - Central Minnesota Libraries Exchange">
            <a:hlinkClick r:id="rId32"/>
            <a:extLst>
              <a:ext uri="{FF2B5EF4-FFF2-40B4-BE49-F238E27FC236}">
                <a16:creationId xmlns:a16="http://schemas.microsoft.com/office/drawing/2014/main" id="{C22DC5D3-9D1C-724E-AAC3-4CDD42103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 b="24663"/>
          <a:stretch/>
        </p:blipFill>
        <p:spPr bwMode="auto">
          <a:xfrm>
            <a:off x="9960893" y="1330438"/>
            <a:ext cx="906522" cy="2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ahoot! | LinkedIn">
            <a:hlinkClick r:id="rId34"/>
            <a:extLst>
              <a:ext uri="{FF2B5EF4-FFF2-40B4-BE49-F238E27FC236}">
                <a16:creationId xmlns:a16="http://schemas.microsoft.com/office/drawing/2014/main" id="{899939C3-647F-2D43-8B81-C1860AB9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46" y="1267597"/>
            <a:ext cx="529789" cy="5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1F71D6F-3CB3-344C-AB56-F0D0889B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1" r="23317"/>
          <a:stretch/>
        </p:blipFill>
        <p:spPr bwMode="auto">
          <a:xfrm>
            <a:off x="9852722" y="2623319"/>
            <a:ext cx="1818778" cy="38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D092D5F-2459-8846-8329-DA316AEA9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49942" r="68211" b="3750"/>
          <a:stretch/>
        </p:blipFill>
        <p:spPr bwMode="auto">
          <a:xfrm>
            <a:off x="185307" y="3117525"/>
            <a:ext cx="1179325" cy="10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Goldsmith</dc:creator>
  <cp:lastModifiedBy>Raquel Goldsmith</cp:lastModifiedBy>
  <cp:revision>5</cp:revision>
  <dcterms:created xsi:type="dcterms:W3CDTF">2020-11-18T20:34:31Z</dcterms:created>
  <dcterms:modified xsi:type="dcterms:W3CDTF">2020-11-18T20:59:31Z</dcterms:modified>
</cp:coreProperties>
</file>